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4630400" cy="8229600"/>
  <p:notesSz cx="8229600" cy="14630400"/>
  <p:embeddedFontLst>
    <p:embeddedFont>
      <p:font typeface="Alexandria Medium" panose="020B0604020202020204" charset="-78"/>
      <p:regular r:id="rId8"/>
    </p:embeddedFon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Manrope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8" d="100"/>
          <a:sy n="68" d="100"/>
        </p:scale>
        <p:origin x="76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presProps" Target="presProps.xml"/></Relationships>
</file>

<file path=ppt/media/image1.png>
</file>

<file path=ppt/media/image10.svg>
</file>

<file path=ppt/media/image11.png>
</file>

<file path=ppt/media/image12.svg>
</file>

<file path=ppt/media/image13.svg>
</file>

<file path=ppt/media/image14.svg>
</file>

<file path=ppt/media/image15.sv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sv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50627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sv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4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3.svg"/><Relationship Id="rId5" Type="http://schemas.openxmlformats.org/officeDocument/2006/relationships/image" Target="../media/image12.sv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5485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AI-Based Fraud Detection System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12575"/>
            <a:ext cx="75564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Protecting online payments with intelligent automation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5121235"/>
            <a:ext cx="75564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BY HK05 - Adarsh Lins , Archana M , Aliza shibu </a:t>
            </a:r>
            <a:endParaRPr lang="en-US" sz="22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BBDAB7A-9CBB-42EA-97F1-3FB2E2FA06B6}"/>
              </a:ext>
            </a:extLst>
          </p:cNvPr>
          <p:cNvSpPr/>
          <p:nvPr/>
        </p:nvSpPr>
        <p:spPr>
          <a:xfrm>
            <a:off x="12499942" y="7532016"/>
            <a:ext cx="2130458" cy="69758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280190" y="1776293"/>
            <a:ext cx="1656755" cy="426244"/>
          </a:xfrm>
          <a:prstGeom prst="roundRect">
            <a:avLst>
              <a:gd name="adj" fmla="val 63859"/>
            </a:avLst>
          </a:prstGeom>
          <a:solidFill>
            <a:srgbClr val="CDEFFE"/>
          </a:solidFill>
          <a:ln/>
        </p:spPr>
      </p:sp>
      <p:sp>
        <p:nvSpPr>
          <p:cNvPr id="4" name="Text 1"/>
          <p:cNvSpPr/>
          <p:nvPr/>
        </p:nvSpPr>
        <p:spPr>
          <a:xfrm>
            <a:off x="6416278" y="1844278"/>
            <a:ext cx="1384578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THE CHALLENGE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6280190" y="229326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The Growing Fraud Problem</a:t>
            </a:r>
            <a:endParaRPr lang="en-US" sz="4450" dirty="0"/>
          </a:p>
        </p:txBody>
      </p:sp>
      <p:sp>
        <p:nvSpPr>
          <p:cNvPr id="6" name="Shape 3"/>
          <p:cNvSpPr/>
          <p:nvPr/>
        </p:nvSpPr>
        <p:spPr>
          <a:xfrm>
            <a:off x="6280190" y="4050983"/>
            <a:ext cx="2367558" cy="2402324"/>
          </a:xfrm>
          <a:prstGeom prst="roundRect">
            <a:avLst>
              <a:gd name="adj" fmla="val 14371"/>
            </a:avLst>
          </a:prstGeom>
          <a:solidFill>
            <a:srgbClr val="E6F7FF"/>
          </a:solidFill>
          <a:ln w="7620">
            <a:solidFill>
              <a:srgbClr val="B3D5E4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514624" y="4285417"/>
            <a:ext cx="189869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Rising Threats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6514624" y="5130165"/>
            <a:ext cx="18986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Online payment fraud is increasing rapidly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8874562" y="4050983"/>
            <a:ext cx="2367558" cy="2402324"/>
          </a:xfrm>
          <a:prstGeom prst="roundRect">
            <a:avLst>
              <a:gd name="adj" fmla="val 14371"/>
            </a:avLst>
          </a:prstGeom>
          <a:solidFill>
            <a:srgbClr val="E6F7FF"/>
          </a:solidFill>
          <a:ln w="7620">
            <a:solidFill>
              <a:srgbClr val="B3D5E4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9108996" y="4285417"/>
            <a:ext cx="189869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Financial Impact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9108996" y="5130165"/>
            <a:ext cx="18986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Companies are losing significant money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11468933" y="4050983"/>
            <a:ext cx="2367558" cy="2402324"/>
          </a:xfrm>
          <a:prstGeom prst="roundRect">
            <a:avLst>
              <a:gd name="adj" fmla="val 14371"/>
            </a:avLst>
          </a:prstGeom>
          <a:solidFill>
            <a:srgbClr val="E6F7FF"/>
          </a:solidFill>
          <a:ln w="7620">
            <a:solidFill>
              <a:srgbClr val="B3D5E4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11703368" y="4285417"/>
            <a:ext cx="189869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Early Detection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11703368" y="5130165"/>
            <a:ext cx="18986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We need a system to detect fraud early</a:t>
            </a:r>
            <a:endParaRPr lang="en-US" sz="175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8326742-DB34-4A78-9CFD-E8631CEDEC74}"/>
              </a:ext>
            </a:extLst>
          </p:cNvPr>
          <p:cNvSpPr/>
          <p:nvPr/>
        </p:nvSpPr>
        <p:spPr>
          <a:xfrm>
            <a:off x="12499942" y="7532016"/>
            <a:ext cx="2130458" cy="69758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366367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783788" y="3248025"/>
            <a:ext cx="1637586" cy="350996"/>
          </a:xfrm>
          <a:prstGeom prst="roundRect">
            <a:avLst>
              <a:gd name="adj" fmla="val 64724"/>
            </a:avLst>
          </a:prstGeom>
          <a:noFill/>
          <a:ln w="7620">
            <a:solidFill>
              <a:srgbClr val="AAE4FE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904994" y="3312438"/>
            <a:ext cx="1395174" cy="2221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50" dirty="0">
                <a:solidFill>
                  <a:srgbClr val="AAE4FE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DATA INTELLIGENCE</a:t>
            </a:r>
            <a:endParaRPr lang="en-US" sz="1150" dirty="0"/>
          </a:p>
        </p:txBody>
      </p:sp>
      <p:sp>
        <p:nvSpPr>
          <p:cNvPr id="5" name="Text 2"/>
          <p:cNvSpPr/>
          <p:nvPr/>
        </p:nvSpPr>
        <p:spPr>
          <a:xfrm>
            <a:off x="783788" y="3662124"/>
            <a:ext cx="6643449" cy="5915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0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Key Data Points We Analyze</a:t>
            </a:r>
            <a:endParaRPr lang="en-US" sz="37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83788" y="4490561"/>
            <a:ext cx="378619" cy="37861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83788" y="5066586"/>
            <a:ext cx="6432590" cy="6946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850" b="1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Transaction Amount</a:t>
            </a:r>
            <a:r>
              <a:rPr lang="en-US" sz="18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  </a:t>
            </a:r>
            <a:r>
              <a:rPr lang="en-US" sz="1850" b="1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:</a:t>
            </a:r>
            <a:r>
              <a:rPr lang="en-US" sz="18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  Checks if the amount is unusually high compared to normal spending.</a:t>
            </a:r>
            <a:endParaRPr lang="en-US" sz="18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413784" y="4490561"/>
            <a:ext cx="378619" cy="378619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7413784" y="5066586"/>
            <a:ext cx="6432709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850" b="1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Location</a:t>
            </a:r>
            <a:r>
              <a:rPr lang="en-US" sz="18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</a:t>
            </a:r>
            <a:r>
              <a:rPr lang="en-US" sz="1850" b="1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:</a:t>
            </a:r>
            <a:r>
              <a:rPr lang="en-US" sz="18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Identifies transactions made at unusual hours.</a:t>
            </a:r>
            <a:endParaRPr lang="en-US" sz="18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83788" y="6077188"/>
            <a:ext cx="378619" cy="37861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83788" y="6653213"/>
            <a:ext cx="6432590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850" b="1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Device Used :</a:t>
            </a:r>
            <a:r>
              <a:rPr lang="en-US" sz="18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Detects sudden changes in city or country.</a:t>
            </a:r>
            <a:endParaRPr lang="en-US" sz="1850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413784" y="6077188"/>
            <a:ext cx="378619" cy="378619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7413784" y="6653213"/>
            <a:ext cx="6432709" cy="6946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850" b="1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Failed Login Attempts :</a:t>
            </a:r>
            <a:r>
              <a:rPr lang="en-US" sz="18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Multiple failed login attempts may indicate someone trying to access the account illegally.</a:t>
            </a:r>
            <a:endParaRPr lang="en-US" sz="185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93739C-26F0-4B4C-BD3B-491A66A8978A}"/>
              </a:ext>
            </a:extLst>
          </p:cNvPr>
          <p:cNvSpPr/>
          <p:nvPr/>
        </p:nvSpPr>
        <p:spPr>
          <a:xfrm>
            <a:off x="12499942" y="7532016"/>
            <a:ext cx="2130458" cy="69758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1241703"/>
            <a:ext cx="1534835" cy="426244"/>
          </a:xfrm>
          <a:prstGeom prst="roundRect">
            <a:avLst>
              <a:gd name="adj" fmla="val 63859"/>
            </a:avLst>
          </a:prstGeom>
          <a:solidFill>
            <a:srgbClr val="CDEFFE"/>
          </a:solidFill>
          <a:ln/>
        </p:spPr>
      </p:sp>
      <p:sp>
        <p:nvSpPr>
          <p:cNvPr id="3" name="Text 1"/>
          <p:cNvSpPr/>
          <p:nvPr/>
        </p:nvSpPr>
        <p:spPr>
          <a:xfrm>
            <a:off x="929878" y="1309688"/>
            <a:ext cx="1262658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HOW IT WORKS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1758672"/>
            <a:ext cx="706969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Our AI Detection Process</a:t>
            </a:r>
            <a:endParaRPr lang="en-US" sz="44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4040" y="3062764"/>
            <a:ext cx="6183630" cy="3669982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16926" y="3959769"/>
            <a:ext cx="526404" cy="52640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147933" y="5881473"/>
            <a:ext cx="1537100" cy="2961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85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Risk = Fraud</a:t>
            </a:r>
            <a:endParaRPr lang="en-US" sz="18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689793" y="3960755"/>
            <a:ext cx="526404" cy="526404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4210765" y="5733422"/>
            <a:ext cx="1537100" cy="5922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85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Calculate Score</a:t>
            </a:r>
            <a:endParaRPr lang="en-US" sz="18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752625" y="3960755"/>
            <a:ext cx="526404" cy="52640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42013" y="5733422"/>
            <a:ext cx="1537100" cy="5922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85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Check Details</a:t>
            </a:r>
            <a:endParaRPr lang="en-US" sz="1850" dirty="0"/>
          </a:p>
        </p:txBody>
      </p:sp>
      <p:sp>
        <p:nvSpPr>
          <p:cNvPr id="12" name="Shape 6"/>
          <p:cNvSpPr/>
          <p:nvPr/>
        </p:nvSpPr>
        <p:spPr>
          <a:xfrm>
            <a:off x="9475589" y="2807613"/>
            <a:ext cx="4531876" cy="4180284"/>
          </a:xfrm>
          <a:prstGeom prst="roundRect">
            <a:avLst>
              <a:gd name="adj" fmla="val 13023"/>
            </a:avLst>
          </a:prstGeom>
          <a:solidFill>
            <a:srgbClr val="AAE4FE"/>
          </a:solidFill>
          <a:ln/>
        </p:spPr>
      </p:sp>
      <p:sp>
        <p:nvSpPr>
          <p:cNvPr id="13" name="Text 7"/>
          <p:cNvSpPr/>
          <p:nvPr/>
        </p:nvSpPr>
        <p:spPr>
          <a:xfrm>
            <a:off x="9702403" y="3694390"/>
            <a:ext cx="328576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Smart Decision System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9702403" y="4275534"/>
            <a:ext cx="4078248" cy="19731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000000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Low risk</a:t>
            </a:r>
            <a:r>
              <a:rPr lang="en-US" sz="1750" dirty="0">
                <a:solidFill>
                  <a:srgbClr val="000000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→ Approve instantly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000000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Medium risk</a:t>
            </a:r>
            <a:r>
              <a:rPr lang="en-US" sz="1750" dirty="0">
                <a:solidFill>
                  <a:srgbClr val="000000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→ Send OTP verification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000000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High risk</a:t>
            </a:r>
            <a:r>
              <a:rPr lang="en-US" sz="1750" dirty="0">
                <a:solidFill>
                  <a:srgbClr val="000000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→ Block transaction + Alert</a:t>
            </a:r>
            <a:endParaRPr lang="en-US" sz="175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3E978A5-25AC-43A6-A609-0A223DE447C4}"/>
              </a:ext>
            </a:extLst>
          </p:cNvPr>
          <p:cNvSpPr/>
          <p:nvPr/>
        </p:nvSpPr>
        <p:spPr>
          <a:xfrm>
            <a:off x="12499942" y="7532016"/>
            <a:ext cx="2130458" cy="69758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6895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3" name="Shape 1"/>
          <p:cNvSpPr/>
          <p:nvPr/>
        </p:nvSpPr>
        <p:spPr>
          <a:xfrm>
            <a:off x="793790" y="1787009"/>
            <a:ext cx="1680805" cy="426244"/>
          </a:xfrm>
          <a:prstGeom prst="roundRect">
            <a:avLst>
              <a:gd name="adj" fmla="val 63859"/>
            </a:avLst>
          </a:prstGeom>
          <a:solidFill>
            <a:srgbClr val="CDEFFE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29878" y="1909405"/>
            <a:ext cx="181451" cy="18145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202055" y="1854994"/>
            <a:ext cx="113645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KEY BENEFITS</a:t>
            </a:r>
            <a:endParaRPr lang="en-US" sz="1400" dirty="0"/>
          </a:p>
        </p:txBody>
      </p:sp>
      <p:sp>
        <p:nvSpPr>
          <p:cNvPr id="6" name="Text 3"/>
          <p:cNvSpPr/>
          <p:nvPr/>
        </p:nvSpPr>
        <p:spPr>
          <a:xfrm>
            <a:off x="793790" y="2303978"/>
            <a:ext cx="699932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Why Choose Our System</a:t>
            </a:r>
            <a:endParaRPr lang="en-US" sz="44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3352919"/>
            <a:ext cx="2411968" cy="241196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93790" y="60483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Reduces Fraud Loss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793790" y="6538793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Minimize financial impact from fraudulent transactions</a:t>
            </a:r>
            <a:endParaRPr lang="en-US" sz="17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35893" y="3352919"/>
            <a:ext cx="2411968" cy="2411968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5235893" y="60483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Protects Customers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5235893" y="6538793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Keep customer accounts and data safe</a:t>
            </a:r>
            <a:endParaRPr lang="en-US" sz="17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77995" y="3352919"/>
            <a:ext cx="2411968" cy="2411968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9677995" y="60483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Fast Decisions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9677995" y="6538793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Automatic real-time fraud detection</a:t>
            </a:r>
            <a:endParaRPr lang="en-US" sz="17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9929C71-1646-4EF1-B31F-09F3CA1559F5}"/>
              </a:ext>
            </a:extLst>
          </p:cNvPr>
          <p:cNvSpPr/>
          <p:nvPr/>
        </p:nvSpPr>
        <p:spPr>
          <a:xfrm>
            <a:off x="12499942" y="7532016"/>
            <a:ext cx="2130458" cy="69758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181</Words>
  <Application>Microsoft Office PowerPoint</Application>
  <PresentationFormat>Custom</PresentationFormat>
  <Paragraphs>39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Manrope</vt:lpstr>
      <vt:lpstr>Calibri</vt:lpstr>
      <vt:lpstr>Alexandria Medium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Adarsh Lins</dc:creator>
  <cp:lastModifiedBy>Adarsh Lins</cp:lastModifiedBy>
  <cp:revision>2</cp:revision>
  <dcterms:created xsi:type="dcterms:W3CDTF">2026-02-20T07:32:51Z</dcterms:created>
  <dcterms:modified xsi:type="dcterms:W3CDTF">2026-02-20T07:36:40Z</dcterms:modified>
</cp:coreProperties>
</file>